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1AE26BD-D4A0-D855-D5EF-93B051C69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4" y="136074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206EC99-0141-406C-AE4A-E0640F0CEE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38" t="19201" r="53150" b="8001"/>
          <a:stretch/>
        </p:blipFill>
        <p:spPr>
          <a:xfrm>
            <a:off x="3852369" y="949646"/>
            <a:ext cx="4104456" cy="547260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0E36ECD-C898-D03F-2CBF-09B04CC12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47591030-E66F-46AA-ABB2-D7835E07442D}"/>
              </a:ext>
            </a:extLst>
          </p:cNvPr>
          <p:cNvSpPr txBox="1">
            <a:spLocks/>
          </p:cNvSpPr>
          <p:nvPr/>
        </p:nvSpPr>
        <p:spPr>
          <a:xfrm>
            <a:off x="1828230" y="487916"/>
            <a:ext cx="7848872" cy="657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Phrase et intonation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57ECA959-8421-45A5-8D1C-F8726BF92032}"/>
              </a:ext>
            </a:extLst>
          </p:cNvPr>
          <p:cNvSpPr txBox="1">
            <a:spLocks/>
          </p:cNvSpPr>
          <p:nvPr/>
        </p:nvSpPr>
        <p:spPr>
          <a:xfrm>
            <a:off x="1817748" y="1809381"/>
            <a:ext cx="3622925" cy="4223151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Par groupe, chacun choisit une phrase et la lit en mettant le ton.</a:t>
            </a:r>
          </a:p>
          <a:p>
            <a:endParaRPr lang="fr-FR"/>
          </a:p>
          <a:p>
            <a:r>
              <a:rPr lang="fr-FR"/>
              <a:t>Vos camarades devront identifier le type de phrase grâce à votre intonation : </a:t>
            </a:r>
          </a:p>
          <a:p>
            <a:pPr marL="457200" indent="-457200">
              <a:buFontTx/>
              <a:buChar char="-"/>
            </a:pPr>
            <a:r>
              <a:rPr lang="fr-FR"/>
              <a:t>Déclarative</a:t>
            </a:r>
          </a:p>
          <a:p>
            <a:pPr marL="457200" indent="-457200">
              <a:buFontTx/>
              <a:buChar char="-"/>
            </a:pPr>
            <a:r>
              <a:rPr lang="fr-FR"/>
              <a:t>Interrogative</a:t>
            </a:r>
          </a:p>
          <a:p>
            <a:pPr marL="457200" indent="-457200">
              <a:buFontTx/>
              <a:buChar char="-"/>
            </a:pPr>
            <a:r>
              <a:rPr lang="fr-FR"/>
              <a:t>Impérative</a:t>
            </a: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r>
              <a:rPr lang="fr-FR" sz="2300" i="1">
                <a:solidFill>
                  <a:srgbClr val="00B050"/>
                </a:solidFill>
              </a:rPr>
              <a:t>Oral 2 Je mets en voix un texte</a:t>
            </a:r>
          </a:p>
          <a:p>
            <a:r>
              <a:rPr lang="fr-FR" sz="2300" i="1">
                <a:solidFill>
                  <a:srgbClr val="00B050"/>
                </a:solidFill>
              </a:rPr>
              <a:t>G5 Je distingue les 3 types de phrases</a:t>
            </a:r>
            <a:endParaRPr lang="fr-FR" sz="2300" i="1" dirty="0">
              <a:solidFill>
                <a:srgbClr val="00B050"/>
              </a:solidFill>
            </a:endParaRPr>
          </a:p>
        </p:txBody>
      </p:sp>
      <p:pic>
        <p:nvPicPr>
          <p:cNvPr id="12" name="Image 11" descr="Une image contenant tenant, femme&#10;&#10;Description générée automatiquement">
            <a:extLst>
              <a:ext uri="{FF2B5EF4-FFF2-40B4-BE49-F238E27FC236}">
                <a16:creationId xmlns:a16="http://schemas.microsoft.com/office/drawing/2014/main" id="{02EE09C1-5E79-430C-8CAC-D5FA1E6F2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838" y="1400676"/>
            <a:ext cx="4223152" cy="422315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5F5EE7E-BDED-E79C-6E76-8C289CE0B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F30410D4-0A5F-42FA-BCCF-BDA7A3C944D8}"/>
              </a:ext>
            </a:extLst>
          </p:cNvPr>
          <p:cNvSpPr txBox="1">
            <a:spLocks/>
          </p:cNvSpPr>
          <p:nvPr/>
        </p:nvSpPr>
        <p:spPr>
          <a:xfrm>
            <a:off x="1608981" y="270689"/>
            <a:ext cx="6897710" cy="1178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Jeu Phrase ou pas phrase ?</a:t>
            </a:r>
            <a:endParaRPr lang="fr-FR" sz="2800" b="1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4A07EBEF-E9FB-470B-9C52-6D2FDFF6AB00}"/>
              </a:ext>
            </a:extLst>
          </p:cNvPr>
          <p:cNvSpPr txBox="1">
            <a:spLocks/>
          </p:cNvSpPr>
          <p:nvPr/>
        </p:nvSpPr>
        <p:spPr>
          <a:xfrm>
            <a:off x="1608981" y="1278140"/>
            <a:ext cx="8227746" cy="5214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 b="1" dirty="0"/>
          </a:p>
          <a:p>
            <a:r>
              <a:rPr lang="fr-FR" sz="2000" dirty="0"/>
              <a:t>Par groupes de 3 ou 4, jouez au jeu « Phrase ou pas phrase »</a:t>
            </a:r>
          </a:p>
          <a:p>
            <a:endParaRPr lang="fr-FR" sz="2000" dirty="0"/>
          </a:p>
          <a:p>
            <a:endParaRPr lang="fr-FR" sz="51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G1 Je sais ce qu’est une phrase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7A353C6-5840-4DA8-8C65-BD5409F7A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061" y="2761674"/>
            <a:ext cx="3671243" cy="17536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0724190-C424-4559-B723-DF0C42D3F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3342" y="2929813"/>
            <a:ext cx="3485472" cy="180704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2804853-4195-6B9A-5782-62CF1D657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332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102</Words>
  <Application>Microsoft Office PowerPoint</Application>
  <PresentationFormat>Grand écran</PresentationFormat>
  <Paragraphs>33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2022-08-05T20:47:42Z</dcterms:modified>
</cp:coreProperties>
</file>